
<file path=[Content_Types].xml><?xml version="1.0" encoding="utf-8"?>
<Types xmlns="http://schemas.openxmlformats.org/package/2006/content-types">
  <Override ContentType="application/vnd.openxmlformats-officedocument.presentationml.slideMaster+xml" PartName="/ppt/slideMasters/slideMaster2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1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60" r:id="rId5"/>
    <p:sldId id="263" r:id="rId6"/>
    <p:sldId id="262" r:id="rId7"/>
    <p:sldId id="259" r:id="rId8"/>
    <p:sldId id="267" r:id="rId9"/>
    <p:sldId id="264" r:id="rId10"/>
    <p:sldId id="268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14" autoAdjust="0"/>
    <p:restoredTop sz="86380" autoAdjust="0"/>
  </p:normalViewPr>
  <p:slideViewPr>
    <p:cSldViewPr>
      <p:cViewPr>
        <p:scale>
          <a:sx n="71" d="100"/>
          <a:sy n="71" d="100"/>
        </p:scale>
        <p:origin x="-1332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DFC0-10A6-477A-A611-6158BFAB0874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1ADA-2E98-444E-907E-F5515637C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DFC0-10A6-477A-A611-6158BFAB0874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1ADA-2E98-444E-907E-F5515637C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DFC0-10A6-477A-A611-6158BFAB0874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1ADA-2E98-444E-907E-F5515637C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F847-DB73-4FEF-8F33-866E4D491874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AAE3-B9B5-4378-9CEA-E39F7C1880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F847-DB73-4FEF-8F33-866E4D491874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AAE3-B9B5-4378-9CEA-E39F7C1880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F847-DB73-4FEF-8F33-866E4D491874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AAE3-B9B5-4378-9CEA-E39F7C1880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F847-DB73-4FEF-8F33-866E4D491874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AAE3-B9B5-4378-9CEA-E39F7C1880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F847-DB73-4FEF-8F33-866E4D491874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AAE3-B9B5-4378-9CEA-E39F7C1880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F847-DB73-4FEF-8F33-866E4D491874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AAE3-B9B5-4378-9CEA-E39F7C1880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F847-DB73-4FEF-8F33-866E4D491874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AAE3-B9B5-4378-9CEA-E39F7C1880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F847-DB73-4FEF-8F33-866E4D491874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AAE3-B9B5-4378-9CEA-E39F7C1880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DFC0-10A6-477A-A611-6158BFAB0874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1ADA-2E98-444E-907E-F5515637C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F847-DB73-4FEF-8F33-866E4D491874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AAE3-B9B5-4378-9CEA-E39F7C1880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F847-DB73-4FEF-8F33-866E4D491874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AAE3-B9B5-4378-9CEA-E39F7C1880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F847-DB73-4FEF-8F33-866E4D491874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AAE3-B9B5-4378-9CEA-E39F7C1880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F847-DB73-4FEF-8F33-866E4D491874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AAE3-B9B5-4378-9CEA-E39F7C1880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DFC0-10A6-477A-A611-6158BFAB0874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1ADA-2E98-444E-907E-F5515637C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DFC0-10A6-477A-A611-6158BFAB0874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1ADA-2E98-444E-907E-F5515637C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DFC0-10A6-477A-A611-6158BFAB0874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1ADA-2E98-444E-907E-F5515637C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DFC0-10A6-477A-A611-6158BFAB0874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1ADA-2E98-444E-907E-F5515637C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DFC0-10A6-477A-A611-6158BFAB0874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1ADA-2E98-444E-907E-F5515637C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DFC0-10A6-477A-A611-6158BFAB0874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1ADA-2E98-444E-907E-F5515637C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DFC0-10A6-477A-A611-6158BFAB0874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1ADA-2E98-444E-907E-F5515637C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3DFC0-10A6-477A-A611-6158BFAB0874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F1ADA-2E98-444E-907E-F5515637C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3F847-DB73-4FEF-8F33-866E4D491874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BAAE3-B9B5-4378-9CEA-E39F7C1880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10" Type="http://schemas.openxmlformats.org/officeDocument/2006/relationships/image" Target="../media/image20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3" Type="http://schemas.openxmlformats.org/officeDocument/2006/relationships/image" Target="../media/image26.jpeg"/><Relationship Id="rId7" Type="http://schemas.openxmlformats.org/officeDocument/2006/relationships/image" Target="../media/image3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jpeg"/><Relationship Id="rId3" Type="http://schemas.openxmlformats.org/officeDocument/2006/relationships/image" Target="../media/image36.jpeg"/><Relationship Id="rId7" Type="http://schemas.openxmlformats.org/officeDocument/2006/relationships/image" Target="../media/image4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jpeg"/><Relationship Id="rId5" Type="http://schemas.openxmlformats.org/officeDocument/2006/relationships/image" Target="../media/image38.jpeg"/><Relationship Id="rId10" Type="http://schemas.openxmlformats.org/officeDocument/2006/relationships/image" Target="../media/image43.jpeg"/><Relationship Id="rId4" Type="http://schemas.openxmlformats.org/officeDocument/2006/relationships/image" Target="../media/image37.jpeg"/><Relationship Id="rId9" Type="http://schemas.openxmlformats.org/officeDocument/2006/relationships/image" Target="../media/image4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freeppt.net/background/dinner_salad_ppt_Backgrou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714744" y="0"/>
            <a:ext cx="512300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Приготовление</a:t>
            </a: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горячего завтрака 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805" y="6027003"/>
            <a:ext cx="88581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Июсская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средняя общеобразовательная школа»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28992" y="1500174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Школьная столовая —</a:t>
            </a:r>
            <a:r>
              <a:rPr lang="ru-RU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Как второй наш дом!</a:t>
            </a:r>
            <a:r>
              <a:rPr lang="ru-RU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Пищу там здоровую</a:t>
            </a:r>
            <a:r>
              <a:rPr lang="ru-RU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Каждый день жуем!</a:t>
            </a:r>
            <a:r>
              <a:rPr lang="ru-RU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Знаем, что питание</a:t>
            </a:r>
            <a:r>
              <a:rPr lang="ru-RU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Там всегда на «пять»!</a:t>
            </a:r>
            <a:r>
              <a:rPr lang="ru-RU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В школьную столовую</a:t>
            </a:r>
            <a:r>
              <a:rPr lang="ru-RU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Мы идем опять!</a:t>
            </a:r>
            <a:r>
              <a:rPr lang="ru-RU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Руки золотые там</a:t>
            </a:r>
            <a:r>
              <a:rPr lang="ru-RU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У наших поваров!</a:t>
            </a:r>
            <a:r>
              <a:rPr lang="ru-RU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Вкусно приготовят нам</a:t>
            </a:r>
            <a:r>
              <a:rPr lang="ru-RU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Борщ, котлеты, плов!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freeppt.net/background/dinner_salad_ppt_Background.jpg" id="2" name="Picture 2"/>
          <p:cNvPicPr>
            <a:picLocks noChangeArrowheads="1" noChangeAspect="1"/>
          </p:cNvPicPr>
          <p:nvPr/>
        </p:nvPicPr>
        <p:blipFill>
          <a:blip r:embed="rId2"/>
          <a:srcRect l="4140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descr="G:\Столовка\IMG_6662.JPG" id="4" name="Рисунок 3"/>
          <p:cNvPicPr/>
          <p:nvPr/>
        </p:nvPicPr>
        <p:blipFill>
          <a:blip cstate="print" r:embed="rId3"/>
          <a:srcRect r="-45"/>
          <a:stretch>
            <a:fillRect/>
          </a:stretch>
        </p:blipFill>
        <p:spPr bwMode="auto">
          <a:xfrm>
            <a:off x="5000628" y="214290"/>
            <a:ext cx="3857652" cy="3786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descr="G:\Столовка\IMG_6691.JPG" id="5" name="Рисунок 4"/>
          <p:cNvPicPr/>
          <p:nvPr/>
        </p:nvPicPr>
        <p:blipFill>
          <a:blip cstate="print" r:embed="rId4"/>
          <a:srcRect r="5011"/>
          <a:stretch>
            <a:fillRect/>
          </a:stretch>
        </p:blipFill>
        <p:spPr bwMode="auto">
          <a:xfrm>
            <a:off x="285720" y="2857496"/>
            <a:ext cx="4071966" cy="3571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928662" y="1285860"/>
            <a:ext cx="3509615" cy="923330"/>
          </a:xfrm>
          <a:prstGeom prst="rect">
            <a:avLst/>
          </a:prstGeom>
          <a:noFill/>
        </p:spPr>
        <p:txBody>
          <a:bodyPr bIns="45720" lIns="91440" rIns="91440" tIns="45720" wrap="none">
            <a:spAutoFit/>
            <a:scene3d>
              <a:camera prst="orthographicFront"/>
              <a:lightRig dir="tl" rig="flat">
                <a:rot lat="0" lon="0" rev="6600000"/>
              </a:lightRig>
            </a:scene3d>
            <a:sp3d contourW="8890" extrusionH="25400">
              <a:bevelT h="31750" w="3810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b="1" dirty="0" lang="ru-RU" smtClean="0" sz="540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algn="tl" blurRad="50800" dir="5460000" dist="39000">
                    <a:srgbClr val="000000">
                      <a:alpha val="38000"/>
                    </a:srgbClr>
                  </a:outerShdw>
                </a:effectLst>
              </a:rPr>
              <a:t>Приятного </a:t>
            </a:r>
            <a:endParaRPr b="1" cap="none" dirty="0" lang="ru-RU" spc="0" sz="540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algn="tl" blurRad="50800" dir="5460000" dist="39000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29256" y="4857760"/>
            <a:ext cx="3260765" cy="923330"/>
          </a:xfrm>
          <a:prstGeom prst="rect">
            <a:avLst/>
          </a:prstGeom>
          <a:noFill/>
        </p:spPr>
        <p:txBody>
          <a:bodyPr bIns="45720" lIns="91440" rIns="91440" tIns="45720" wrap="none">
            <a:spAutoFit/>
            <a:scene3d>
              <a:camera prst="orthographicFront"/>
              <a:lightRig dir="tl" rig="flat">
                <a:rot lat="0" lon="0" rev="6600000"/>
              </a:lightRig>
            </a:scene3d>
            <a:sp3d contourW="8890" extrusionH="25400">
              <a:bevelT h="31750" w="3810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b="1" dirty="0" lang="ru-RU" smtClean="0" sz="540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algn="tl" blurRad="50800" dir="5460000" dist="39000">
                    <a:srgbClr val="000000">
                      <a:alpha val="38000"/>
                    </a:srgbClr>
                  </a:outerShdw>
                </a:effectLst>
              </a:rPr>
              <a:t>аппетита! </a:t>
            </a:r>
            <a:endParaRPr b="1" cap="none" dirty="0" lang="ru-RU" spc="0" sz="540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algn="tl" blurRad="50800" dir="5460000" dist="39000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dirty="0"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dirty="0" lang="ru-RU"/>
          </a:p>
        </p:txBody>
      </p:sp>
      <p:pic>
        <p:nvPicPr>
          <p:cNvPr descr="http://freeppt.net/background/dinner_salad_ppt_Background.jpg" id="4" name="Picture 2"/>
          <p:cNvPicPr>
            <a:picLocks noChangeArrowheads="1" noChangeAspect="1"/>
          </p:cNvPicPr>
          <p:nvPr/>
        </p:nvPicPr>
        <p:blipFill>
          <a:blip r:embed="rId2"/>
          <a:srcRect l="4140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4795897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dirty="0" lang="ru-RU" smtClean="0" sz="3200">
                <a:latin charset="0" pitchFamily="18" typeface="Times New Roman"/>
                <a:cs charset="0" pitchFamily="18" typeface="Times New Roman"/>
              </a:rPr>
              <a:t>	В нашей школе обучаются 126 ученика. 100% обеспечены горячим питанием. Дружный  коллектив поваров кормят наших детей вкусной и полезной пищей. </a:t>
            </a:r>
            <a:endParaRPr dirty="0" lang="ru-RU" sz="3200">
              <a:latin charset="0" pitchFamily="18" typeface="Times New Roman"/>
              <a:cs charset="0" pitchFamily="18" typeface="Times New Roman"/>
            </a:endParaRPr>
          </a:p>
        </p:txBody>
      </p:sp>
      <p:pic>
        <p:nvPicPr>
          <p:cNvPr descr="G:\Столовка\IMG_6693.JPG" id="7" name="Рисунок 6"/>
          <p:cNvPicPr/>
          <p:nvPr/>
        </p:nvPicPr>
        <p:blipFill>
          <a:blip cstate="print" r:embed="rId3"/>
          <a:srcRect b="41" r="34"/>
          <a:stretch>
            <a:fillRect/>
          </a:stretch>
        </p:blipFill>
        <p:spPr bwMode="auto">
          <a:xfrm>
            <a:off x="1714480" y="357166"/>
            <a:ext cx="5857916" cy="4286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dirty="0"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dirty="0" lang="ru-RU"/>
          </a:p>
        </p:txBody>
      </p:sp>
      <p:pic>
        <p:nvPicPr>
          <p:cNvPr descr="http://freeppt.net/background/dinner_salad_ppt_Background.jpg" id="4" name="Picture 2"/>
          <p:cNvPicPr>
            <a:picLocks noChangeArrowheads="1" noChangeAspect="1"/>
          </p:cNvPicPr>
          <p:nvPr/>
        </p:nvPicPr>
        <p:blipFill>
          <a:blip r:embed="rId2"/>
          <a:srcRect l="41406"/>
          <a:stretch>
            <a:fillRect/>
          </a:stretch>
        </p:blipFill>
        <p:spPr bwMode="auto">
          <a:xfrm>
            <a:off x="0" y="-500090"/>
            <a:ext cx="9144000" cy="6858000"/>
          </a:xfrm>
          <a:prstGeom prst="rect">
            <a:avLst/>
          </a:prstGeom>
          <a:noFill/>
        </p:spPr>
      </p:pic>
      <p:pic>
        <p:nvPicPr>
          <p:cNvPr descr="G:\Столовка\IMG_6574.JPG" id="6" name="Рисунок 5"/>
          <p:cNvPicPr/>
          <p:nvPr/>
        </p:nvPicPr>
        <p:blipFill>
          <a:blip cstate="print" r:embed="rId3"/>
          <a:srcRect b="60" r="61"/>
          <a:stretch>
            <a:fillRect/>
          </a:stretch>
        </p:blipFill>
        <p:spPr bwMode="auto">
          <a:xfrm>
            <a:off x="571472" y="571480"/>
            <a:ext cx="2214578" cy="1643073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214546" y="-230833"/>
            <a:ext cx="5158656" cy="461665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b="1" dirty="0" lang="ru-RU" smtClean="0" sz="2400">
                <a:solidFill>
                  <a:srgbClr val="0070C0"/>
                </a:solidFill>
                <a:latin charset="0" pitchFamily="18" typeface="Times New Roman"/>
                <a:cs charset="0" pitchFamily="18" typeface="Times New Roman"/>
              </a:rPr>
              <a:t>Рыба тушеная  в томате с овощами </a:t>
            </a:r>
            <a:endParaRPr b="1" dirty="0" lang="ru-RU" sz="2400">
              <a:solidFill>
                <a:srgbClr val="0070C0"/>
              </a:solidFill>
              <a:latin charset="0" pitchFamily="18" typeface="Times New Roman"/>
              <a:cs charset="0" pitchFamily="18" typeface="Times New Roman"/>
            </a:endParaRPr>
          </a:p>
        </p:txBody>
      </p:sp>
      <p:pic>
        <p:nvPicPr>
          <p:cNvPr descr="G:\Столовка\IMG_6634.JPG" id="8" name="Рисунок 7"/>
          <p:cNvPicPr/>
          <p:nvPr/>
        </p:nvPicPr>
        <p:blipFill>
          <a:blip cstate="print" r:embed="rId4"/>
          <a:srcRect b="77" r="-4"/>
          <a:stretch>
            <a:fillRect/>
          </a:stretch>
        </p:blipFill>
        <p:spPr bwMode="auto">
          <a:xfrm>
            <a:off x="3571868" y="571480"/>
            <a:ext cx="2143140" cy="1643074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descr="G:\Столовка\IMG_6685.JPG" id="9" name="Рисунок 8"/>
          <p:cNvPicPr/>
          <p:nvPr/>
        </p:nvPicPr>
        <p:blipFill>
          <a:blip cstate="print" r:embed="rId5"/>
          <a:srcRect b="-129" r="-102"/>
          <a:stretch>
            <a:fillRect/>
          </a:stretch>
        </p:blipFill>
        <p:spPr bwMode="auto">
          <a:xfrm>
            <a:off x="6286512" y="571480"/>
            <a:ext cx="2071702" cy="1643074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descr="H:\стол1\IMG_6716.JPG" id="24" name="Рисунок 23"/>
          <p:cNvPicPr/>
          <p:nvPr/>
        </p:nvPicPr>
        <p:blipFill>
          <a:blip cstate="print" r:embed="rId6"/>
          <a:srcRect b="69" r="-26"/>
          <a:stretch>
            <a:fillRect/>
          </a:stretch>
        </p:blipFill>
        <p:spPr bwMode="auto">
          <a:xfrm>
            <a:off x="2857488" y="2285992"/>
            <a:ext cx="357190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descr="H:\стол1\IMG_6717.JPG" id="25" name="Рисунок 24"/>
          <p:cNvPicPr/>
          <p:nvPr/>
        </p:nvPicPr>
        <p:blipFill>
          <a:blip cstate="print" r:embed="rId7"/>
          <a:srcRect b="70" r="-55"/>
          <a:stretch>
            <a:fillRect/>
          </a:stretch>
        </p:blipFill>
        <p:spPr bwMode="auto">
          <a:xfrm>
            <a:off x="2857488" y="4857760"/>
            <a:ext cx="357190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dirty="0"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dirty="0" lang="ru-RU"/>
          </a:p>
        </p:txBody>
      </p:sp>
      <p:pic>
        <p:nvPicPr>
          <p:cNvPr descr="http://freeppt.net/background/dinner_salad_ppt_Background.jpg" id="4" name="Picture 2"/>
          <p:cNvPicPr>
            <a:picLocks noChangeArrowheads="1" noChangeAspect="1"/>
          </p:cNvPicPr>
          <p:nvPr/>
        </p:nvPicPr>
        <p:blipFill>
          <a:blip r:embed="rId2"/>
          <a:srcRect l="4140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descr="G:\Столовка\IMG_6573.JPG" id="6" name="Рисунок 5"/>
          <p:cNvPicPr/>
          <p:nvPr/>
        </p:nvPicPr>
        <p:blipFill>
          <a:blip cstate="print" r:embed="rId3"/>
          <a:srcRect b="90" r="-33"/>
          <a:stretch>
            <a:fillRect/>
          </a:stretch>
        </p:blipFill>
        <p:spPr bwMode="auto">
          <a:xfrm>
            <a:off x="357158" y="785794"/>
            <a:ext cx="1928794" cy="178595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071670" y="0"/>
            <a:ext cx="5429288" cy="646331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 smtClean="0" sz="3600">
                <a:solidFill>
                  <a:srgbClr val="0070C0"/>
                </a:solidFill>
              </a:rPr>
              <a:t>Картофельное пюре</a:t>
            </a:r>
            <a:endParaRPr b="1" dirty="0" lang="ru-RU" sz="3600">
              <a:solidFill>
                <a:srgbClr val="0070C0"/>
              </a:solidFill>
            </a:endParaRPr>
          </a:p>
        </p:txBody>
      </p:sp>
      <p:pic>
        <p:nvPicPr>
          <p:cNvPr descr="G:\Столовка\IMG_6681.JPG" id="9" name="Рисунок 8"/>
          <p:cNvPicPr/>
          <p:nvPr/>
        </p:nvPicPr>
        <p:blipFill>
          <a:blip cstate="print" r:embed="rId4"/>
          <a:srcRect b="-39" r="-38"/>
          <a:stretch>
            <a:fillRect/>
          </a:stretch>
        </p:blipFill>
        <p:spPr bwMode="auto">
          <a:xfrm>
            <a:off x="6786578" y="785794"/>
            <a:ext cx="2143140" cy="178595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descr="G:\Столовка\IMG_6664.JPG" id="11" name="Рисунок 10"/>
          <p:cNvPicPr/>
          <p:nvPr/>
        </p:nvPicPr>
        <p:blipFill>
          <a:blip cstate="print" r:embed="rId5"/>
          <a:srcRect/>
          <a:stretch>
            <a:fillRect/>
          </a:stretch>
        </p:blipFill>
        <p:spPr bwMode="auto">
          <a:xfrm>
            <a:off x="2500298" y="785794"/>
            <a:ext cx="2000264" cy="178595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descr="G:\Столовка\IMG_6629.JPG" id="12" name="Рисунок 11"/>
          <p:cNvPicPr/>
          <p:nvPr/>
        </p:nvPicPr>
        <p:blipFill>
          <a:blip cstate="print" r:embed="rId6"/>
          <a:srcRect b="83" r="-43"/>
          <a:stretch>
            <a:fillRect/>
          </a:stretch>
        </p:blipFill>
        <p:spPr bwMode="auto">
          <a:xfrm>
            <a:off x="4643438" y="785794"/>
            <a:ext cx="2071702" cy="178595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descr="H:\стол\IMG_6697.JPG" id="15" name="Рисунок 14"/>
          <p:cNvPicPr/>
          <p:nvPr/>
        </p:nvPicPr>
        <p:blipFill>
          <a:blip cstate="print" r:embed="rId7"/>
          <a:srcRect b="-24" r="38"/>
          <a:stretch>
            <a:fillRect/>
          </a:stretch>
        </p:blipFill>
        <p:spPr bwMode="auto">
          <a:xfrm>
            <a:off x="2285984" y="2714620"/>
            <a:ext cx="4714908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dirty="0"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dirty="0" lang="ru-RU"/>
          </a:p>
        </p:txBody>
      </p:sp>
      <p:pic>
        <p:nvPicPr>
          <p:cNvPr descr="http://freeppt.net/background/dinner_salad_ppt_Background.jpg" id="4" name="Picture 2"/>
          <p:cNvPicPr>
            <a:picLocks noChangeArrowheads="1" noChangeAspect="1"/>
          </p:cNvPicPr>
          <p:nvPr/>
        </p:nvPicPr>
        <p:blipFill>
          <a:blip r:embed="rId2"/>
          <a:srcRect l="4140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descr="G:\Столовка\IMG_6608.JPG" id="5" name="Рисунок 4"/>
          <p:cNvPicPr/>
          <p:nvPr/>
        </p:nvPicPr>
        <p:blipFill>
          <a:blip cstate="print" r:embed="rId3"/>
          <a:srcRect/>
          <a:stretch>
            <a:fillRect/>
          </a:stretch>
        </p:blipFill>
        <p:spPr bwMode="auto">
          <a:xfrm>
            <a:off x="0" y="642918"/>
            <a:ext cx="1714512" cy="142876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57224" y="0"/>
            <a:ext cx="3134128" cy="461665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b="1" dirty="0" lang="ru-RU" smtClean="0" sz="2400">
                <a:solidFill>
                  <a:srgbClr val="0070C0"/>
                </a:solidFill>
              </a:rPr>
              <a:t>Макаронные изделия</a:t>
            </a:r>
            <a:endParaRPr b="1" dirty="0" lang="ru-RU" sz="2400">
              <a:solidFill>
                <a:srgbClr val="0070C0"/>
              </a:solidFill>
            </a:endParaRPr>
          </a:p>
        </p:txBody>
      </p:sp>
      <p:pic>
        <p:nvPicPr>
          <p:cNvPr descr="G:\Столовка\IMG_6624.JPG" id="8" name="Рисунок 7"/>
          <p:cNvPicPr/>
          <p:nvPr/>
        </p:nvPicPr>
        <p:blipFill>
          <a:blip cstate="print" r:embed="rId4"/>
          <a:srcRect/>
          <a:stretch>
            <a:fillRect/>
          </a:stretch>
        </p:blipFill>
        <p:spPr bwMode="auto">
          <a:xfrm>
            <a:off x="1785918" y="642918"/>
            <a:ext cx="1500198" cy="1500198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descr="G:\Столовка\IMG_6627.JPG" id="9" name="Рисунок 8"/>
          <p:cNvPicPr/>
          <p:nvPr/>
        </p:nvPicPr>
        <p:blipFill>
          <a:blip cstate="print" r:embed="rId5"/>
          <a:srcRect r="112"/>
          <a:stretch>
            <a:fillRect/>
          </a:stretch>
        </p:blipFill>
        <p:spPr bwMode="auto">
          <a:xfrm>
            <a:off x="3286116" y="642918"/>
            <a:ext cx="1643074" cy="142876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descr="G:\Столовка\IMG_6597.JPG" id="15" name="Рисунок 14"/>
          <p:cNvPicPr/>
          <p:nvPr/>
        </p:nvPicPr>
        <p:blipFill>
          <a:blip cstate="print" r:embed="rId6"/>
          <a:srcRect b="-102" r="77"/>
          <a:stretch>
            <a:fillRect/>
          </a:stretch>
        </p:blipFill>
        <p:spPr bwMode="auto">
          <a:xfrm>
            <a:off x="5000628" y="571480"/>
            <a:ext cx="1785950" cy="1643074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descr="G:\Столовка\IMG_6631.JPG" id="17" name="Рисунок 16"/>
          <p:cNvPicPr/>
          <p:nvPr/>
        </p:nvPicPr>
        <p:blipFill>
          <a:blip cstate="print" r:embed="rId7"/>
          <a:srcRect b="111" r="15"/>
          <a:stretch>
            <a:fillRect/>
          </a:stretch>
        </p:blipFill>
        <p:spPr bwMode="auto">
          <a:xfrm>
            <a:off x="7143768" y="642918"/>
            <a:ext cx="1785950" cy="1643074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6572264" y="0"/>
            <a:ext cx="1274836" cy="461665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dirty="0" lang="ru-RU" smtClean="0" sz="2400">
                <a:solidFill>
                  <a:srgbClr val="0070C0"/>
                </a:solidFill>
              </a:rPr>
              <a:t>Тефтели</a:t>
            </a:r>
            <a:endParaRPr b="1" dirty="0" lang="ru-RU" sz="2400">
              <a:solidFill>
                <a:srgbClr val="0070C0"/>
              </a:solidFill>
            </a:endParaRPr>
          </a:p>
        </p:txBody>
      </p:sp>
      <p:pic>
        <p:nvPicPr>
          <p:cNvPr descr="H:\стол1\IMG_6718.JPG" id="19" name="Рисунок 18"/>
          <p:cNvPicPr/>
          <p:nvPr/>
        </p:nvPicPr>
        <p:blipFill>
          <a:blip cstate="print" r:embed="rId8"/>
          <a:srcRect b="36" r="-43"/>
          <a:stretch>
            <a:fillRect/>
          </a:stretch>
        </p:blipFill>
        <p:spPr bwMode="auto">
          <a:xfrm>
            <a:off x="4786314" y="2643182"/>
            <a:ext cx="4136043" cy="3699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descr="H:\стол1\IMG_6719.JPG" id="13" name="Рисунок 12"/>
          <p:cNvPicPr/>
          <p:nvPr/>
        </p:nvPicPr>
        <p:blipFill>
          <a:blip cstate="print" r:embed="rId9"/>
          <a:srcRect b="111" r="-10"/>
          <a:stretch>
            <a:fillRect/>
          </a:stretch>
        </p:blipFill>
        <p:spPr bwMode="auto">
          <a:xfrm>
            <a:off x="785786" y="4429132"/>
            <a:ext cx="314327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descr="H:\стол1\IMG_6720.JPG" id="14" name="Рисунок 13"/>
          <p:cNvPicPr/>
          <p:nvPr/>
        </p:nvPicPr>
        <p:blipFill>
          <a:blip cstate="print" r:embed="rId10"/>
          <a:srcRect b="86" r="-51"/>
          <a:stretch>
            <a:fillRect/>
          </a:stretch>
        </p:blipFill>
        <p:spPr bwMode="auto">
          <a:xfrm>
            <a:off x="785786" y="2643182"/>
            <a:ext cx="314327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dirty="0" lang="ru-RU"/>
          </a:p>
        </p:txBody>
      </p:sp>
      <p:pic>
        <p:nvPicPr>
          <p:cNvPr descr="http://freeppt.net/background/dinner_salad_ppt_Background.jpg" id="4" name="Picture 2"/>
          <p:cNvPicPr>
            <a:picLocks noChangeArrowheads="1" noChangeAspect="1"/>
          </p:cNvPicPr>
          <p:nvPr/>
        </p:nvPicPr>
        <p:blipFill>
          <a:blip r:embed="rId2"/>
          <a:srcRect l="4140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descr="G:\Столовка\IMG_6587.JPG" id="6" name="Рисунок 5"/>
          <p:cNvPicPr/>
          <p:nvPr/>
        </p:nvPicPr>
        <p:blipFill>
          <a:blip cstate="print" r:embed="rId3"/>
          <a:srcRect b="-27" r="115"/>
          <a:stretch>
            <a:fillRect/>
          </a:stretch>
        </p:blipFill>
        <p:spPr bwMode="auto">
          <a:xfrm>
            <a:off x="285720" y="642919"/>
            <a:ext cx="1714512" cy="1500198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357290" y="0"/>
            <a:ext cx="6962522" cy="646331"/>
          </a:xfrm>
          <a:prstGeom prst="rect">
            <a:avLst/>
          </a:prstGeom>
          <a:noFill/>
        </p:spPr>
        <p:txBody>
          <a:bodyPr rtlCol="0" vert="horz" wrap="square">
            <a:spAutoFit/>
          </a:bodyPr>
          <a:lstStyle/>
          <a:p>
            <a:r>
              <a:rPr b="1" dirty="0" lang="ru-RU" smtClean="0" sz="3600">
                <a:solidFill>
                  <a:srgbClr val="0070C0"/>
                </a:solidFill>
              </a:rPr>
              <a:t>Борщ с капустой со сметаной</a:t>
            </a:r>
            <a:endParaRPr b="1" dirty="0" lang="ru-RU" sz="3600">
              <a:solidFill>
                <a:srgbClr val="0070C0"/>
              </a:solidFill>
            </a:endParaRPr>
          </a:p>
        </p:txBody>
      </p:sp>
      <p:pic>
        <p:nvPicPr>
          <p:cNvPr descr="G:\Столовка\IMG_6586.JPG" id="9" name="Рисунок 8"/>
          <p:cNvPicPr/>
          <p:nvPr/>
        </p:nvPicPr>
        <p:blipFill>
          <a:blip cstate="print" r:embed="rId4"/>
          <a:srcRect b="-54" r="-59"/>
          <a:stretch>
            <a:fillRect/>
          </a:stretch>
        </p:blipFill>
        <p:spPr bwMode="auto">
          <a:xfrm>
            <a:off x="2143108" y="642918"/>
            <a:ext cx="1928826" cy="1620976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descr="G:\Столовка\IMG_6618.JPG" id="10" name="Рисунок 9"/>
          <p:cNvPicPr/>
          <p:nvPr/>
        </p:nvPicPr>
        <p:blipFill>
          <a:blip cstate="print" r:embed="rId5"/>
          <a:srcRect/>
          <a:stretch>
            <a:fillRect/>
          </a:stretch>
        </p:blipFill>
        <p:spPr bwMode="auto">
          <a:xfrm>
            <a:off x="4214810" y="642918"/>
            <a:ext cx="2000264" cy="1625516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descr="G:\Столовка\IMG_6682.JPG" id="11" name="Рисунок 10"/>
          <p:cNvPicPr/>
          <p:nvPr/>
        </p:nvPicPr>
        <p:blipFill>
          <a:blip cstate="print" r:embed="rId6"/>
          <a:srcRect b="-49" r="43"/>
          <a:stretch>
            <a:fillRect/>
          </a:stretch>
        </p:blipFill>
        <p:spPr bwMode="auto">
          <a:xfrm>
            <a:off x="6429388" y="642918"/>
            <a:ext cx="2214546" cy="1714512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descr="H:\стол\IMG_6702.JPG" id="15" name="Рисунок 14"/>
          <p:cNvPicPr/>
          <p:nvPr/>
        </p:nvPicPr>
        <p:blipFill>
          <a:blip cstate="print" r:embed="rId7"/>
          <a:srcRect b="11" r="-27"/>
          <a:stretch>
            <a:fillRect/>
          </a:stretch>
        </p:blipFill>
        <p:spPr bwMode="auto">
          <a:xfrm>
            <a:off x="2571736" y="2428868"/>
            <a:ext cx="3857652" cy="416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dirty="0" lang="ru-RU"/>
          </a:p>
        </p:txBody>
      </p:sp>
      <p:pic>
        <p:nvPicPr>
          <p:cNvPr descr="http://freeppt.net/background/dinner_salad_ppt_Background.jpg" id="4" name="Picture 2"/>
          <p:cNvPicPr>
            <a:picLocks noChangeArrowheads="1" noChangeAspect="1"/>
          </p:cNvPicPr>
          <p:nvPr/>
        </p:nvPicPr>
        <p:blipFill>
          <a:blip r:embed="rId2"/>
          <a:srcRect l="4140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descr="G:\Столовка\IMG_6596.JPG" id="5" name="Рисунок 4"/>
          <p:cNvPicPr/>
          <p:nvPr/>
        </p:nvPicPr>
        <p:blipFill>
          <a:blip cstate="print" r:embed="rId3"/>
          <a:srcRect/>
          <a:stretch>
            <a:fillRect/>
          </a:stretch>
        </p:blipFill>
        <p:spPr bwMode="auto">
          <a:xfrm>
            <a:off x="214282" y="785794"/>
            <a:ext cx="1643074" cy="1500198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71802" y="285728"/>
            <a:ext cx="2928958" cy="46166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 smtClean="0" sz="2400">
                <a:solidFill>
                  <a:srgbClr val="0070C0"/>
                </a:solidFill>
              </a:rPr>
              <a:t>Кофейный напиток </a:t>
            </a:r>
            <a:endParaRPr b="1" dirty="0" lang="ru-RU" sz="2400">
              <a:solidFill>
                <a:srgbClr val="0070C0"/>
              </a:solidFill>
            </a:endParaRPr>
          </a:p>
        </p:txBody>
      </p:sp>
      <p:pic>
        <p:nvPicPr>
          <p:cNvPr descr="G:\Столовка\IMG_6598.JPG" id="7" name="Рисунок 6"/>
          <p:cNvPicPr/>
          <p:nvPr/>
        </p:nvPicPr>
        <p:blipFill>
          <a:blip cstate="print" r:embed="rId4"/>
          <a:srcRect/>
          <a:stretch>
            <a:fillRect/>
          </a:stretch>
        </p:blipFill>
        <p:spPr bwMode="auto">
          <a:xfrm>
            <a:off x="2143108" y="785794"/>
            <a:ext cx="1785950" cy="1500198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descr="G:\Столовка\IMG_6601.JPG" id="8" name="Рисунок 7"/>
          <p:cNvPicPr/>
          <p:nvPr/>
        </p:nvPicPr>
        <p:blipFill>
          <a:blip cstate="print" r:embed="rId5"/>
          <a:srcRect b="47" r="-20"/>
          <a:stretch>
            <a:fillRect/>
          </a:stretch>
        </p:blipFill>
        <p:spPr bwMode="auto">
          <a:xfrm>
            <a:off x="4286248" y="785794"/>
            <a:ext cx="1785950" cy="1500198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descr="G:\Столовка\IMG_6604.JPG" id="9" name="Рисунок 8"/>
          <p:cNvPicPr/>
          <p:nvPr/>
        </p:nvPicPr>
        <p:blipFill>
          <a:blip cstate="print" r:embed="rId6"/>
          <a:srcRect/>
          <a:stretch>
            <a:fillRect/>
          </a:stretch>
        </p:blipFill>
        <p:spPr bwMode="auto">
          <a:xfrm>
            <a:off x="6572264" y="785794"/>
            <a:ext cx="1857388" cy="142876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descr="H:\стол\IMG_6705.JPG" id="13" name="Рисунок 12"/>
          <p:cNvPicPr/>
          <p:nvPr/>
        </p:nvPicPr>
        <p:blipFill>
          <a:blip cstate="print" r:embed="rId7"/>
          <a:srcRect b="58" r="23"/>
          <a:stretch>
            <a:fillRect/>
          </a:stretch>
        </p:blipFill>
        <p:spPr bwMode="auto">
          <a:xfrm>
            <a:off x="2571736" y="2500306"/>
            <a:ext cx="350046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descr="H:\стол\IMG_6709.JPG" id="18" name="Рисунок 17"/>
          <p:cNvPicPr/>
          <p:nvPr/>
        </p:nvPicPr>
        <p:blipFill>
          <a:blip cstate="print" r:embed="rId8"/>
          <a:srcRect b="-14" r="-7"/>
          <a:stretch>
            <a:fillRect/>
          </a:stretch>
        </p:blipFill>
        <p:spPr bwMode="auto">
          <a:xfrm>
            <a:off x="2571736" y="5143512"/>
            <a:ext cx="350046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dirty="0"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dirty="0" lang="ru-RU"/>
          </a:p>
        </p:txBody>
      </p:sp>
      <p:pic>
        <p:nvPicPr>
          <p:cNvPr descr="http://freeppt.net/background/dinner_salad_ppt_Background.jpg" id="4" name="Picture 2"/>
          <p:cNvPicPr>
            <a:picLocks noChangeArrowheads="1" noChangeAspect="1"/>
          </p:cNvPicPr>
          <p:nvPr/>
        </p:nvPicPr>
        <p:blipFill>
          <a:blip r:embed="rId2"/>
          <a:srcRect l="4140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785918" y="0"/>
            <a:ext cx="4780861" cy="461665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b="1" dirty="0" lang="ru-RU" smtClean="0" sz="2400">
                <a:solidFill>
                  <a:srgbClr val="0070C0"/>
                </a:solidFill>
              </a:rPr>
              <a:t>Винегрет с растительным маслом </a:t>
            </a:r>
            <a:endParaRPr b="1" dirty="0" lang="ru-RU" sz="2400">
              <a:solidFill>
                <a:srgbClr val="0070C0"/>
              </a:solidFill>
            </a:endParaRPr>
          </a:p>
        </p:txBody>
      </p:sp>
      <p:pic>
        <p:nvPicPr>
          <p:cNvPr descr="G:\Столовка\IMG_6582.JPG" id="8" name="Рисунок 7"/>
          <p:cNvPicPr/>
          <p:nvPr/>
        </p:nvPicPr>
        <p:blipFill>
          <a:blip cstate="print" r:embed="rId3"/>
          <a:srcRect b="-109" r="113"/>
          <a:stretch>
            <a:fillRect/>
          </a:stretch>
        </p:blipFill>
        <p:spPr bwMode="auto">
          <a:xfrm>
            <a:off x="785786" y="571480"/>
            <a:ext cx="2000264" cy="178595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descr="G:\Столовка\IMG_6616.JPG" id="9" name="Рисунок 8"/>
          <p:cNvPicPr/>
          <p:nvPr/>
        </p:nvPicPr>
        <p:blipFill>
          <a:blip cstate="print" r:embed="rId4"/>
          <a:srcRect b="112" r="-98"/>
          <a:stretch>
            <a:fillRect/>
          </a:stretch>
        </p:blipFill>
        <p:spPr bwMode="auto">
          <a:xfrm>
            <a:off x="6000760" y="571480"/>
            <a:ext cx="2143140" cy="1714512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descr="G:\Столовка\IMG_6620.JPG" id="10" name="Рисунок 9"/>
          <p:cNvPicPr/>
          <p:nvPr/>
        </p:nvPicPr>
        <p:blipFill>
          <a:blip cstate="print" r:embed="rId5"/>
          <a:srcRect b="-12" r="-101"/>
          <a:stretch>
            <a:fillRect/>
          </a:stretch>
        </p:blipFill>
        <p:spPr bwMode="auto">
          <a:xfrm>
            <a:off x="3214678" y="571480"/>
            <a:ext cx="2214578" cy="1714512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descr="H:\стол\IMG_6699.JPG" id="11" name="Рисунок 10"/>
          <p:cNvPicPr/>
          <p:nvPr/>
        </p:nvPicPr>
        <p:blipFill>
          <a:blip cstate="print" r:embed="rId6"/>
          <a:srcRect r="34"/>
          <a:stretch>
            <a:fillRect/>
          </a:stretch>
        </p:blipFill>
        <p:spPr bwMode="auto">
          <a:xfrm>
            <a:off x="2143108" y="2571744"/>
            <a:ext cx="4357718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dirty="0" lang="ru-RU"/>
          </a:p>
        </p:txBody>
      </p:sp>
      <p:pic>
        <p:nvPicPr>
          <p:cNvPr descr="http://freeppt.net/background/dinner_salad_ppt_Background.jpg" id="4" name="Picture 2"/>
          <p:cNvPicPr>
            <a:picLocks noChangeArrowheads="1" noChangeAspect="1"/>
          </p:cNvPicPr>
          <p:nvPr/>
        </p:nvPicPr>
        <p:blipFill>
          <a:blip r:embed="rId2"/>
          <a:srcRect l="4140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descr="H:\стол\IMG_6701.JPG" id="6" name="Рисунок 5"/>
          <p:cNvPicPr/>
          <p:nvPr/>
        </p:nvPicPr>
        <p:blipFill>
          <a:blip cstate="print" r:embed="rId3"/>
          <a:srcRect b="27" r="-34"/>
          <a:stretch>
            <a:fillRect/>
          </a:stretch>
        </p:blipFill>
        <p:spPr bwMode="auto">
          <a:xfrm>
            <a:off x="4500562" y="4929198"/>
            <a:ext cx="4429156" cy="170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descr="H:\стол\IMG_6700.JPG" id="7" name="Рисунок 6"/>
          <p:cNvPicPr/>
          <p:nvPr/>
        </p:nvPicPr>
        <p:blipFill>
          <a:blip cstate="print" r:embed="rId4"/>
          <a:srcRect b="38" r="-46"/>
          <a:stretch>
            <a:fillRect/>
          </a:stretch>
        </p:blipFill>
        <p:spPr bwMode="auto">
          <a:xfrm>
            <a:off x="4500562" y="3286124"/>
            <a:ext cx="4439817" cy="170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descr="H:\Столовка\IMG_6615.JPG" id="8" name="Рисунок 7"/>
          <p:cNvPicPr/>
          <p:nvPr/>
        </p:nvPicPr>
        <p:blipFill>
          <a:blip cstate="print" r:embed="rId5"/>
          <a:srcRect b="-119" r="102"/>
          <a:stretch>
            <a:fillRect/>
          </a:stretch>
        </p:blipFill>
        <p:spPr bwMode="auto">
          <a:xfrm>
            <a:off x="4714876" y="1142984"/>
            <a:ext cx="185738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descr="H:\Столовка\IMG_6621.JPG" id="9" name="Рисунок 8"/>
          <p:cNvPicPr/>
          <p:nvPr/>
        </p:nvPicPr>
        <p:blipFill>
          <a:blip cstate="print" r:embed="rId6"/>
          <a:srcRect b="-98" r="-77"/>
          <a:stretch>
            <a:fillRect/>
          </a:stretch>
        </p:blipFill>
        <p:spPr bwMode="auto">
          <a:xfrm>
            <a:off x="7000892" y="1071546"/>
            <a:ext cx="1726215" cy="1781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357818" y="357166"/>
            <a:ext cx="2928958" cy="46166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 smtClean="0" sz="2400">
                <a:solidFill>
                  <a:srgbClr val="0070C0"/>
                </a:solidFill>
              </a:rPr>
              <a:t>Огурец свежий </a:t>
            </a:r>
            <a:endParaRPr b="1" dirty="0" lang="ru-RU" sz="240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85852" y="285728"/>
            <a:ext cx="2928958" cy="46166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 smtClean="0" sz="2400">
                <a:solidFill>
                  <a:srgbClr val="0070C0"/>
                </a:solidFill>
              </a:rPr>
              <a:t>Хлеб </a:t>
            </a:r>
            <a:endParaRPr b="1" dirty="0" lang="ru-RU" sz="2400">
              <a:solidFill>
                <a:srgbClr val="0070C0"/>
              </a:solidFill>
            </a:endParaRPr>
          </a:p>
        </p:txBody>
      </p:sp>
      <p:pic>
        <p:nvPicPr>
          <p:cNvPr descr="H:\стол\IMG_6710.JPG" id="12" name="Рисунок 11"/>
          <p:cNvPicPr/>
          <p:nvPr/>
        </p:nvPicPr>
        <p:blipFill>
          <a:blip cstate="print" r:embed="rId7"/>
          <a:srcRect b="46" r="-30"/>
          <a:stretch>
            <a:fillRect/>
          </a:stretch>
        </p:blipFill>
        <p:spPr bwMode="auto">
          <a:xfrm>
            <a:off x="500034" y="2357430"/>
            <a:ext cx="321471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descr="H:\стол\IMG_6711.JPG" id="13" name="Рисунок 12"/>
          <p:cNvPicPr/>
          <p:nvPr/>
        </p:nvPicPr>
        <p:blipFill>
          <a:blip cstate="print" r:embed="rId8"/>
          <a:srcRect b="-92" r="-22"/>
          <a:stretch>
            <a:fillRect/>
          </a:stretch>
        </p:blipFill>
        <p:spPr bwMode="auto">
          <a:xfrm>
            <a:off x="500034" y="4214818"/>
            <a:ext cx="321471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descr="H:\стол\IMG_6710.JPG" id="14" name="Рисунок 13"/>
          <p:cNvPicPr/>
          <p:nvPr/>
        </p:nvPicPr>
        <p:blipFill>
          <a:blip cstate="print" r:embed="rId9"/>
          <a:srcRect b="202" r="-30"/>
          <a:stretch>
            <a:fillRect/>
          </a:stretch>
        </p:blipFill>
        <p:spPr bwMode="auto">
          <a:xfrm>
            <a:off x="500034" y="5857869"/>
            <a:ext cx="3214710" cy="100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descr="G:\Столовка\IMG_6691.JPG" id="15" name="Рисунок 14"/>
          <p:cNvPicPr/>
          <p:nvPr/>
        </p:nvPicPr>
        <p:blipFill>
          <a:blip cstate="print" r:embed="rId10"/>
          <a:srcRect b="66000" l="53326" r="12"/>
          <a:stretch>
            <a:fillRect/>
          </a:stretch>
        </p:blipFill>
        <p:spPr bwMode="auto">
          <a:xfrm>
            <a:off x="785786" y="785794"/>
            <a:ext cx="2286016" cy="1428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46</Words>
  <Application>Microsoft Office PowerPoint</Application>
  <PresentationFormat>Экран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Специальное оформление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25</cp:revision>
  <dcterms:created xsi:type="dcterms:W3CDTF">2021-10-21T07:13:25Z</dcterms:created>
  <dcterms:modified xsi:type="dcterms:W3CDTF">2021-10-28T05:10:21Z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641412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